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4"/>
          </p14:sldIdLst>
        </p14:section>
        <p14:section name="Puzzle Diagram" id="{5EBB697D-5F3A-4619-95B1-18B26D293295}">
          <p14:sldIdLst/>
        </p14:section>
        <p14:section name="Gear Diagram" id="{78BEFFB9-BDDE-431B-8DAD-F147F3B1C6A0}">
          <p14:sldIdLst/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93" autoAdjust="0"/>
    <p:restoredTop sz="87227" autoAdjust="0"/>
  </p:normalViewPr>
  <p:slideViewPr>
    <p:cSldViewPr snapToGrid="0">
      <p:cViewPr>
        <p:scale>
          <a:sx n="90" d="100"/>
          <a:sy n="90" d="100"/>
        </p:scale>
        <p:origin x="-780" y="2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31/03/2021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pPr/>
              <a:t>31/03/2021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pPr/>
              <a:t>31/03/2021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pPr/>
              <a:t>31/03/2021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pPr/>
              <a:t>31/03/2021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9" name="TextBox 188"/>
          <p:cNvSpPr txBox="1"/>
          <p:nvPr/>
        </p:nvSpPr>
        <p:spPr>
          <a:xfrm>
            <a:off x="1741819" y="3920391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Öğretmen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pic>
        <p:nvPicPr>
          <p:cNvPr id="1028" name="Picture 3" descr="C:\Users\Kemal Tepecik\Desktop\web\okullogo-ku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4353" y="560646"/>
            <a:ext cx="1890159" cy="1890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9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4" y="1057544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87"/>
            <a:ext cx="6177516" cy="574159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376928" y="4261756"/>
            <a:ext cx="2202485" cy="277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3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  <p:sp>
        <p:nvSpPr>
          <p:cNvPr id="56" name="55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36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21864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47341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10618</TotalTime>
  <Words>196</Words>
  <Application>Microsoft Office PowerPoint</Application>
  <PresentationFormat>Ekran Gösterisi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Rehberlik Servisini Tanıyalım</vt:lpstr>
      <vt:lpstr>Rehberlik Nedir?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Kemal Tepecik</cp:lastModifiedBy>
  <cp:revision>549</cp:revision>
  <dcterms:created xsi:type="dcterms:W3CDTF">2014-12-21T04:26:02Z</dcterms:created>
  <dcterms:modified xsi:type="dcterms:W3CDTF">2021-03-31T08:20:43Z</dcterms:modified>
</cp:coreProperties>
</file>