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7C1FEE-BBEB-4C13-99CF-80DCF24CCC6A}" type="datetimeFigureOut">
              <a:rPr lang="tr-TR" smtClean="0"/>
              <a:t>31.3.2021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55CE04-862C-4370-A007-EB3D1690739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5357826"/>
            <a:ext cx="8072494" cy="1251420"/>
          </a:xfrm>
        </p:spPr>
        <p:txBody>
          <a:bodyPr/>
          <a:lstStyle/>
          <a:p>
            <a:r>
              <a:rPr lang="tr-TR" dirty="0" smtClean="0"/>
              <a:t>MEHMET AKİF ERSOY ORTAOKULU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172200" cy="13716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7030A0"/>
                </a:solidFill>
              </a:rPr>
              <a:t>REHBERLİK SERVİSİ</a:t>
            </a:r>
            <a:endParaRPr lang="tr-TR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Kemal Tepecik\Desktop\web\okullogo-kuc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86058"/>
            <a:ext cx="2214578" cy="221457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350156" y="714356"/>
            <a:ext cx="72938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Pandemi Sürecinde Çocuklarımızın Uyması Kurallar</a:t>
            </a:r>
            <a:endParaRPr lang="tr-T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Kemal Tepecik\Desktop\rehberlik dosya\covid\pandemi sürecinde uyulması gereken kuralla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28654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Kemal Tepecik\Desktop\rehberlik dosya\covid\pandemi sürecinde uyulması gereken kurall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64373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Kemal Tepecik\Desktop\rehberlik dosya\covid\pandemi sürecinde uyulması gereken kurallar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78661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Kemal Tepecik\Desktop\rehberlik dosya\covid\pandemi sürecinde uyulması gereken kurallar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50085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Kemal Tepecik\Desktop\rehberlik dosya\covid\pandemi sürecinde uyulması gereken kurallar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35798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7" name="Picture 3" descr="C:\Users\Kemal Tepecik\Desktop\rehberlik dosya\covid\pandemi sürecinde uyulması gereken kurallar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6572296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11</Words>
  <Application>Microsoft Office PowerPoint</Application>
  <PresentationFormat>Ekran Gösterisi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Cumba</vt:lpstr>
      <vt:lpstr>MEHMET AKİF ERSOY ORTAOKULU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MEHMET AKİF ERSOY ORTAOKULU</dc:title>
  <dc:creator>Kemal Tepecik</dc:creator>
  <cp:lastModifiedBy>Kemal Tepecik</cp:lastModifiedBy>
  <cp:revision>2</cp:revision>
  <dcterms:created xsi:type="dcterms:W3CDTF">2021-03-31T08:03:22Z</dcterms:created>
  <dcterms:modified xsi:type="dcterms:W3CDTF">2021-03-31T08:10:49Z</dcterms:modified>
</cp:coreProperties>
</file>