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  <p14:sldId id="587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1050" y="-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31.3.2021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245558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31/03/2021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31/03/2021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31/03/2021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31/03/2021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559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42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xmlns="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7782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792679" y="2066074"/>
            <a:ext cx="7561585" cy="973965"/>
          </a:xfrm>
          <a:custGeom>
            <a:avLst/>
            <a:gdLst>
              <a:gd name="connsiteX0" fmla="*/ 8947704 w 9430508"/>
              <a:gd name="connsiteY0" fmla="*/ 0 h 999986"/>
              <a:gd name="connsiteX1" fmla="*/ 9430508 w 9430508"/>
              <a:gd name="connsiteY1" fmla="*/ 499994 h 999986"/>
              <a:gd name="connsiteX2" fmla="*/ 8947704 w 9430508"/>
              <a:gd name="connsiteY2" fmla="*/ 999986 h 999986"/>
              <a:gd name="connsiteX3" fmla="*/ 8947704 w 9430508"/>
              <a:gd name="connsiteY3" fmla="*/ 734943 h 999986"/>
              <a:gd name="connsiteX4" fmla="*/ 0 w 9430508"/>
              <a:gd name="connsiteY4" fmla="*/ 734943 h 999986"/>
              <a:gd name="connsiteX5" fmla="*/ 0 w 9430508"/>
              <a:gd name="connsiteY5" fmla="*/ 265043 h 999986"/>
              <a:gd name="connsiteX6" fmla="*/ 8947704 w 94305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0508" h="999986">
                <a:moveTo>
                  <a:pt x="8947704" y="0"/>
                </a:moveTo>
                <a:lnTo>
                  <a:pt x="9430508" y="499994"/>
                </a:lnTo>
                <a:lnTo>
                  <a:pt x="8947704" y="999986"/>
                </a:lnTo>
                <a:lnTo>
                  <a:pt x="89477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8947704" y="265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 5"/>
          <p:cNvSpPr/>
          <p:nvPr/>
        </p:nvSpPr>
        <p:spPr>
          <a:xfrm rot="5400000">
            <a:off x="4997881" y="190072"/>
            <a:ext cx="973964" cy="5738804"/>
          </a:xfrm>
          <a:custGeom>
            <a:avLst/>
            <a:gdLst>
              <a:gd name="connsiteX0" fmla="*/ 0 w 999985"/>
              <a:gd name="connsiteY0" fmla="*/ 482805 h 7157209"/>
              <a:gd name="connsiteX1" fmla="*/ 499993 w 999985"/>
              <a:gd name="connsiteY1" fmla="*/ 0 h 7157209"/>
              <a:gd name="connsiteX2" fmla="*/ 999985 w 999985"/>
              <a:gd name="connsiteY2" fmla="*/ 482805 h 7157209"/>
              <a:gd name="connsiteX3" fmla="*/ 734943 w 999985"/>
              <a:gd name="connsiteY3" fmla="*/ 482805 h 7157209"/>
              <a:gd name="connsiteX4" fmla="*/ 734943 w 999985"/>
              <a:gd name="connsiteY4" fmla="*/ 7157209 h 7157209"/>
              <a:gd name="connsiteX5" fmla="*/ 265043 w 999985"/>
              <a:gd name="connsiteY5" fmla="*/ 7157209 h 7157209"/>
              <a:gd name="connsiteX6" fmla="*/ 265043 w 999985"/>
              <a:gd name="connsiteY6" fmla="*/ 482805 h 71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985" h="7157209">
                <a:moveTo>
                  <a:pt x="0" y="482805"/>
                </a:moveTo>
                <a:lnTo>
                  <a:pt x="499993" y="0"/>
                </a:lnTo>
                <a:lnTo>
                  <a:pt x="999985" y="482805"/>
                </a:lnTo>
                <a:lnTo>
                  <a:pt x="734943" y="482805"/>
                </a:lnTo>
                <a:lnTo>
                  <a:pt x="734943" y="7157209"/>
                </a:lnTo>
                <a:lnTo>
                  <a:pt x="265043" y="7157209"/>
                </a:lnTo>
                <a:lnTo>
                  <a:pt x="265043" y="4828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679" y="2901722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6" name="TextBox 23"/>
          <p:cNvSpPr txBox="1"/>
          <p:nvPr/>
        </p:nvSpPr>
        <p:spPr>
          <a:xfrm>
            <a:off x="1312115" y="2340578"/>
            <a:ext cx="6691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>
                <a:solidFill>
                  <a:schemeClr val="bg1"/>
                </a:solidFill>
                <a:latin typeface="+mj-lt"/>
              </a:rPr>
              <a:t>www.rehberlikservisim.com</a:t>
            </a:r>
            <a:endParaRPr lang="id-ID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773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26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549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xmlns="" val="427752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749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1353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327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941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10688</TotalTime>
  <Words>485</Words>
  <Application>Microsoft Office PowerPoint</Application>
  <PresentationFormat>Ekran Gösterisi (4:3)</PresentationFormat>
  <Paragraphs>144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Theme</vt:lpstr>
      <vt:lpstr>Slayt 1</vt:lpstr>
      <vt:lpstr>Neden Verimli Çalışmalıyız?</vt:lpstr>
      <vt:lpstr>Verimli Çalışmak İçin</vt:lpstr>
      <vt:lpstr>Slayt 4</vt:lpstr>
      <vt:lpstr>Slayt 5</vt:lpstr>
      <vt:lpstr>Tekrar Yapın.</vt:lpstr>
      <vt:lpstr>Tekrar Yapmadığınızda</vt:lpstr>
      <vt:lpstr>Kitap Okuyun</vt:lpstr>
      <vt:lpstr>Nasıl İyi Öğreniriz?</vt:lpstr>
      <vt:lpstr>Slayt 10</vt:lpstr>
      <vt:lpstr>Slayt 11</vt:lpstr>
      <vt:lpstr>Slayt 12</vt:lpstr>
      <vt:lpstr>ÇALIŞIRKEN BUNLARA DİKKAT!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Kemal Tepecik</cp:lastModifiedBy>
  <cp:revision>548</cp:revision>
  <dcterms:created xsi:type="dcterms:W3CDTF">2014-12-21T04:26:02Z</dcterms:created>
  <dcterms:modified xsi:type="dcterms:W3CDTF">2021-03-31T07:30:13Z</dcterms:modified>
</cp:coreProperties>
</file>