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99" autoAdjust="0"/>
    <p:restoredTop sz="95246" autoAdjust="0"/>
  </p:normalViewPr>
  <p:slideViewPr>
    <p:cSldViewPr showGuides="1">
      <p:cViewPr>
        <p:scale>
          <a:sx n="77" d="100"/>
          <a:sy n="77" d="100"/>
        </p:scale>
        <p:origin x="-288" y="4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30/03/2021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9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157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37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3067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27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63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02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602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79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279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002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>
                <a:ln/>
                <a:solidFill>
                  <a:schemeClr val="accent3"/>
                </a:solidFill>
              </a:rPr>
              <a:t>2021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xmlns="" val="53800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7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9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xmlns="" val="1040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5208" y="1514291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88938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28864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xmlns="" val="308047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0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02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1367 okul merkezi sınavla öğrenci alacak.</a:t>
            </a: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0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OKUL SAYILARI VE KONTENJANLARI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 TÜRÜ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KONTANJANLAR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Fen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34.590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Sosyal</a:t>
                      </a:r>
                      <a:r>
                        <a:rPr lang="tr-TR" b="1" i="1" baseline="0" dirty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9.420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42.460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Mesleki</a:t>
                      </a:r>
                      <a:r>
                        <a:rPr lang="tr-TR" b="1" i="1" baseline="0" dirty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24.360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 imam</a:t>
                      </a:r>
                      <a:r>
                        <a:rPr lang="tr-TR" b="1" i="1" baseline="0" dirty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28.770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698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7869" y="2132856"/>
              <a:ext cx="1147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06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382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6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</p:spTree>
    <p:extLst>
      <p:ext uri="{BB962C8B-B14F-4D97-AF65-F5344CB8AC3E}">
        <p14:creationId xmlns:p14="http://schemas.microsoft.com/office/powerpoint/2010/main" xmlns="" val="8859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633</Words>
  <Application>Microsoft Office PowerPoint</Application>
  <PresentationFormat>Özel</PresentationFormat>
  <Paragraphs>182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Slayt 1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Kemal Tepecik</cp:lastModifiedBy>
  <cp:revision>292</cp:revision>
  <dcterms:created xsi:type="dcterms:W3CDTF">2014-09-22T14:05:42Z</dcterms:created>
  <dcterms:modified xsi:type="dcterms:W3CDTF">2021-03-30T11:09:05Z</dcterms:modified>
</cp:coreProperties>
</file>